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13"/>
  </p:notesMasterIdLst>
  <p:sldIdLst>
    <p:sldId id="271" r:id="rId5"/>
    <p:sldId id="257" r:id="rId6"/>
    <p:sldId id="273" r:id="rId7"/>
    <p:sldId id="274" r:id="rId8"/>
    <p:sldId id="275" r:id="rId9"/>
    <p:sldId id="276" r:id="rId10"/>
    <p:sldId id="277" r:id="rId11"/>
    <p:sldId id="272" r:id="rId12"/>
  </p:sldIdLst>
  <p:sldSz cx="9372600" cy="6858000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0D2"/>
    <a:srgbClr val="333092"/>
    <a:srgbClr val="B32317"/>
    <a:srgbClr val="B2730E"/>
    <a:srgbClr val="BDDEB1"/>
    <a:srgbClr val="E7D8AC"/>
    <a:srgbClr val="80A1B7"/>
    <a:srgbClr val="194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37ED2-C928-4DF3-A1F1-9FAEFAB765E7}" v="4" dt="2026-02-12T21:04:0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 snapToGrid="0">
      <p:cViewPr varScale="1">
        <p:scale>
          <a:sx n="95" d="100"/>
          <a:sy n="95" d="100"/>
        </p:scale>
        <p:origin x="486" y="114"/>
      </p:cViewPr>
      <p:guideLst>
        <p:guide orient="horz" pos="2160"/>
        <p:guide pos="2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Nebelecky" userId="0199827d-6065-45ed-ad58-4fd1a736816e" providerId="ADAL" clId="{708A7903-639E-421B-B0E7-24F955ED0CBF}"/>
    <pc:docChg chg="modSld">
      <pc:chgData name="Samantha Nebelecky" userId="0199827d-6065-45ed-ad58-4fd1a736816e" providerId="ADAL" clId="{708A7903-639E-421B-B0E7-24F955ED0CBF}" dt="2026-02-12T21:04:48.647" v="4" actId="13244"/>
      <pc:docMkLst>
        <pc:docMk/>
      </pc:docMkLst>
      <pc:sldChg chg="modSp mod">
        <pc:chgData name="Samantha Nebelecky" userId="0199827d-6065-45ed-ad58-4fd1a736816e" providerId="ADAL" clId="{708A7903-639E-421B-B0E7-24F955ED0CBF}" dt="2026-02-12T21:04:20.476" v="1" actId="13244"/>
        <pc:sldMkLst>
          <pc:docMk/>
          <pc:sldMk cId="0" sldId="257"/>
        </pc:sldMkLst>
        <pc:spChg chg="ord">
          <ac:chgData name="Samantha Nebelecky" userId="0199827d-6065-45ed-ad58-4fd1a736816e" providerId="ADAL" clId="{708A7903-639E-421B-B0E7-24F955ED0CBF}" dt="2026-02-12T21:04:20.476" v="1" actId="13244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Samantha Nebelecky" userId="0199827d-6065-45ed-ad58-4fd1a736816e" providerId="ADAL" clId="{708A7903-639E-421B-B0E7-24F955ED0CBF}" dt="2026-02-12T21:04:48.647" v="4" actId="13244"/>
        <pc:sldMkLst>
          <pc:docMk/>
          <pc:sldMk cId="0" sldId="272"/>
        </pc:sldMkLst>
        <pc:spChg chg="ord">
          <ac:chgData name="Samantha Nebelecky" userId="0199827d-6065-45ed-ad58-4fd1a736816e" providerId="ADAL" clId="{708A7903-639E-421B-B0E7-24F955ED0CBF}" dt="2026-02-12T21:04:48.647" v="4" actId="13244"/>
          <ac:spMkLst>
            <pc:docMk/>
            <pc:sldMk cId="0" sldId="272"/>
            <ac:spMk id="3" creationId="{311541C4-25FC-16C0-F30D-941699467E91}"/>
          </ac:spMkLst>
        </pc:spChg>
        <pc:spChg chg="ord">
          <ac:chgData name="Samantha Nebelecky" userId="0199827d-6065-45ed-ad58-4fd1a736816e" providerId="ADAL" clId="{708A7903-639E-421B-B0E7-24F955ED0CBF}" dt="2026-02-12T21:04:42.065" v="3" actId="13244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Samantha Nebelecky" userId="0199827d-6065-45ed-ad58-4fd1a736816e" providerId="ADAL" clId="{708A7903-639E-421B-B0E7-24F955ED0CBF}" dt="2026-02-12T21:04:32.965" v="2" actId="13244"/>
        <pc:sldMkLst>
          <pc:docMk/>
          <pc:sldMk cId="4015189314" sldId="273"/>
        </pc:sldMkLst>
        <pc:spChg chg="ord">
          <ac:chgData name="Samantha Nebelecky" userId="0199827d-6065-45ed-ad58-4fd1a736816e" providerId="ADAL" clId="{708A7903-639E-421B-B0E7-24F955ED0CBF}" dt="2026-02-12T21:04:32.965" v="2" actId="13244"/>
          <ac:spMkLst>
            <pc:docMk/>
            <pc:sldMk cId="4015189314" sldId="273"/>
            <ac:spMk id="5" creationId="{00000000-0000-0000-0000-000000000000}"/>
          </ac:spMkLst>
        </pc:spChg>
        <pc:graphicFrameChg chg="mod">
          <ac:chgData name="Samantha Nebelecky" userId="0199827d-6065-45ed-ad58-4fd1a736816e" providerId="ADAL" clId="{708A7903-639E-421B-B0E7-24F955ED0CBF}" dt="2026-02-12T21:03:53.968" v="0" actId="12093"/>
          <ac:graphicFrameMkLst>
            <pc:docMk/>
            <pc:sldMk cId="4015189314" sldId="273"/>
            <ac:graphicFrameMk id="38060" creationId="{296A3308-9492-7760-B9E2-1D6E92192D2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B6DFE-ADAC-414E-B689-06D9036847E6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9EC61B1-CDB5-4473-9C9F-79353EE1EEE5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Acute Care</a:t>
          </a:r>
          <a:endParaRPr lang="en-US" dirty="0"/>
        </a:p>
      </dgm:t>
    </dgm:pt>
    <dgm:pt modelId="{770BDDA8-BC3B-465F-8D26-2DBED0CC6728}" type="parTrans" cxnId="{95AEFBFA-CBB3-4A0B-B1A0-4355063F185A}">
      <dgm:prSet/>
      <dgm:spPr/>
      <dgm:t>
        <a:bodyPr/>
        <a:lstStyle/>
        <a:p>
          <a:endParaRPr lang="en-US"/>
        </a:p>
      </dgm:t>
    </dgm:pt>
    <dgm:pt modelId="{9D0A6EDB-2B5C-47E8-B924-2D2B40470098}" type="sibTrans" cxnId="{95AEFBFA-CBB3-4A0B-B1A0-4355063F185A}">
      <dgm:prSet/>
      <dgm:spPr/>
      <dgm:t>
        <a:bodyPr/>
        <a:lstStyle/>
        <a:p>
          <a:endParaRPr lang="en-US"/>
        </a:p>
      </dgm:t>
    </dgm:pt>
    <dgm:pt modelId="{1CA8683B-91C5-4A8D-BC1A-93D150D3C3A3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Internal/Family Medicine HH Inpatient Pharmacy</a:t>
          </a:r>
          <a:endParaRPr lang="en-US" dirty="0"/>
        </a:p>
      </dgm:t>
    </dgm:pt>
    <dgm:pt modelId="{EB1430DA-2B4F-43F3-B9D6-89AD2167D33B}" type="parTrans" cxnId="{CCEFCC28-6BB8-4CB5-8B72-CF7D74DAF018}">
      <dgm:prSet/>
      <dgm:spPr/>
      <dgm:t>
        <a:bodyPr/>
        <a:lstStyle/>
        <a:p>
          <a:endParaRPr lang="en-US"/>
        </a:p>
      </dgm:t>
    </dgm:pt>
    <dgm:pt modelId="{5DC3ACDA-3C68-4892-AD00-BB991C892B4F}" type="sibTrans" cxnId="{CCEFCC28-6BB8-4CB5-8B72-CF7D74DAF018}">
      <dgm:prSet/>
      <dgm:spPr/>
      <dgm:t>
        <a:bodyPr/>
        <a:lstStyle/>
        <a:p>
          <a:endParaRPr lang="en-US"/>
        </a:p>
      </dgm:t>
    </dgm:pt>
    <dgm:pt modelId="{1A8EF959-805E-4F50-A322-D30B6027680D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Infectious Disease Consult Service</a:t>
          </a:r>
          <a:endParaRPr lang="en-US" dirty="0"/>
        </a:p>
      </dgm:t>
    </dgm:pt>
    <dgm:pt modelId="{797F3BF5-9213-47C5-B0A2-E5A7FA96042D}" type="parTrans" cxnId="{D37D223A-62AF-4E19-A9F8-C9266EBA6F18}">
      <dgm:prSet/>
      <dgm:spPr/>
      <dgm:t>
        <a:bodyPr/>
        <a:lstStyle/>
        <a:p>
          <a:endParaRPr lang="en-US"/>
        </a:p>
      </dgm:t>
    </dgm:pt>
    <dgm:pt modelId="{E3D31A30-7BB7-446D-98B1-F2DAD3E95543}" type="sibTrans" cxnId="{D37D223A-62AF-4E19-A9F8-C9266EBA6F18}">
      <dgm:prSet/>
      <dgm:spPr/>
      <dgm:t>
        <a:bodyPr/>
        <a:lstStyle/>
        <a:p>
          <a:endParaRPr lang="en-US"/>
        </a:p>
      </dgm:t>
    </dgm:pt>
    <dgm:pt modelId="{02133F3A-CED2-4E4A-B041-315641536B61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Ambulatory Care</a:t>
          </a:r>
          <a:endParaRPr lang="en-US" dirty="0"/>
        </a:p>
      </dgm:t>
    </dgm:pt>
    <dgm:pt modelId="{D75C14B0-E003-43FC-A78C-F9D71B84E116}" type="parTrans" cxnId="{D93E0F85-80E7-46C2-BC4C-C0A273C88F7E}">
      <dgm:prSet/>
      <dgm:spPr/>
      <dgm:t>
        <a:bodyPr/>
        <a:lstStyle/>
        <a:p>
          <a:endParaRPr lang="en-US"/>
        </a:p>
      </dgm:t>
    </dgm:pt>
    <dgm:pt modelId="{79BAC8A8-8595-4630-A9BD-49BC451385E6}" type="sibTrans" cxnId="{D93E0F85-80E7-46C2-BC4C-C0A273C88F7E}">
      <dgm:prSet/>
      <dgm:spPr/>
      <dgm:t>
        <a:bodyPr/>
        <a:lstStyle/>
        <a:p>
          <a:endParaRPr lang="en-US"/>
        </a:p>
      </dgm:t>
    </dgm:pt>
    <dgm:pt modelId="{574A3B66-1A1E-4887-BA1A-97FE51AEE16F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Highland Family Medicine Clinic</a:t>
          </a:r>
          <a:endParaRPr lang="en-US" dirty="0"/>
        </a:p>
      </dgm:t>
    </dgm:pt>
    <dgm:pt modelId="{E9DE3920-DBF3-4497-9DA0-D24FC2CCF560}" type="parTrans" cxnId="{D897D7D6-9EB1-4B26-BCD6-BD7F39337F10}">
      <dgm:prSet/>
      <dgm:spPr/>
      <dgm:t>
        <a:bodyPr/>
        <a:lstStyle/>
        <a:p>
          <a:endParaRPr lang="en-US"/>
        </a:p>
      </dgm:t>
    </dgm:pt>
    <dgm:pt modelId="{6DA32AB5-602F-4B78-BDCE-BCF8D7DAD7C7}" type="sibTrans" cxnId="{D897D7D6-9EB1-4B26-BCD6-BD7F39337F10}">
      <dgm:prSet/>
      <dgm:spPr/>
      <dgm:t>
        <a:bodyPr/>
        <a:lstStyle/>
        <a:p>
          <a:endParaRPr lang="en-US"/>
        </a:p>
      </dgm:t>
    </dgm:pt>
    <dgm:pt modelId="{E0D421AB-B7A7-46A2-A08E-833B12E97232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Strong Ties Pharmacy</a:t>
          </a:r>
          <a:endParaRPr lang="en-US" dirty="0"/>
        </a:p>
      </dgm:t>
    </dgm:pt>
    <dgm:pt modelId="{DD6CF7BD-1557-4E17-B738-A16A65ECD9B1}" type="parTrans" cxnId="{61A3687F-8FB9-46EB-BA59-32D52669F761}">
      <dgm:prSet/>
      <dgm:spPr/>
      <dgm:t>
        <a:bodyPr/>
        <a:lstStyle/>
        <a:p>
          <a:endParaRPr lang="en-US"/>
        </a:p>
      </dgm:t>
    </dgm:pt>
    <dgm:pt modelId="{6BD59503-A7BC-4045-B9D8-3D283FCD7A63}" type="sibTrans" cxnId="{61A3687F-8FB9-46EB-BA59-32D52669F761}">
      <dgm:prSet/>
      <dgm:spPr/>
      <dgm:t>
        <a:bodyPr/>
        <a:lstStyle/>
        <a:p>
          <a:endParaRPr lang="en-US"/>
        </a:p>
      </dgm:t>
    </dgm:pt>
    <dgm:pt modelId="{A40C8411-76AF-4877-B3FF-EB635AA6D253}">
      <dgm:prSet phldrT="[Text]" phldr="0"/>
      <dgm:spPr/>
      <dgm:t>
        <a:bodyPr/>
        <a:lstStyle/>
        <a:p>
          <a:r>
            <a:rPr lang="en-US" dirty="0">
              <a:latin typeface="Verdana"/>
              <a:ea typeface="ＭＳ Ｐゴシック"/>
            </a:rPr>
            <a:t>Community</a:t>
          </a:r>
          <a:endParaRPr lang="en-US" dirty="0"/>
        </a:p>
      </dgm:t>
    </dgm:pt>
    <dgm:pt modelId="{16F36417-223C-4AFE-8558-3FC57813C7A6}" type="parTrans" cxnId="{6C886E26-E5FE-41BC-8E72-45B098DEA68F}">
      <dgm:prSet/>
      <dgm:spPr/>
      <dgm:t>
        <a:bodyPr/>
        <a:lstStyle/>
        <a:p>
          <a:endParaRPr lang="en-US"/>
        </a:p>
      </dgm:t>
    </dgm:pt>
    <dgm:pt modelId="{6D85CD69-B457-4706-98F2-3DA3B3E98E18}" type="sibTrans" cxnId="{6C886E26-E5FE-41BC-8E72-45B098DEA68F}">
      <dgm:prSet/>
      <dgm:spPr/>
      <dgm:t>
        <a:bodyPr/>
        <a:lstStyle/>
        <a:p>
          <a:endParaRPr lang="en-US"/>
        </a:p>
      </dgm:t>
    </dgm:pt>
    <dgm:pt modelId="{63672C73-5E8C-452D-8D9D-0480D0C3EFD3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HH Outpatient Pharmacy</a:t>
          </a:r>
          <a:endParaRPr lang="en-US" dirty="0"/>
        </a:p>
      </dgm:t>
    </dgm:pt>
    <dgm:pt modelId="{E850A7EB-1309-45D4-8B8E-E7DA71EA39C1}" type="parTrans" cxnId="{6426370D-5705-471A-BF80-A94FA8233730}">
      <dgm:prSet/>
      <dgm:spPr/>
      <dgm:t>
        <a:bodyPr/>
        <a:lstStyle/>
        <a:p>
          <a:endParaRPr lang="en-US"/>
        </a:p>
      </dgm:t>
    </dgm:pt>
    <dgm:pt modelId="{46F8CFFC-8D34-438A-98BC-0BF4B7AF7D69}" type="sibTrans" cxnId="{6426370D-5705-471A-BF80-A94FA8233730}">
      <dgm:prSet/>
      <dgm:spPr/>
      <dgm:t>
        <a:bodyPr/>
        <a:lstStyle/>
        <a:p>
          <a:endParaRPr lang="en-US"/>
        </a:p>
      </dgm:t>
    </dgm:pt>
    <dgm:pt modelId="{E74D568C-EFF4-4AB6-9699-CC032850FCA8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South Wedge Pharmacy</a:t>
          </a:r>
          <a:endParaRPr lang="en-US" dirty="0"/>
        </a:p>
      </dgm:t>
    </dgm:pt>
    <dgm:pt modelId="{FF17120B-3149-4347-A42D-CF5031DF5A2A}" type="parTrans" cxnId="{7608A778-6733-4638-9E94-2DD59C0201E8}">
      <dgm:prSet/>
      <dgm:spPr/>
      <dgm:t>
        <a:bodyPr/>
        <a:lstStyle/>
        <a:p>
          <a:endParaRPr lang="en-US"/>
        </a:p>
      </dgm:t>
    </dgm:pt>
    <dgm:pt modelId="{481957D3-FFAF-406F-AEA1-1A6042A38B92}" type="sibTrans" cxnId="{7608A778-6733-4638-9E94-2DD59C0201E8}">
      <dgm:prSet/>
      <dgm:spPr/>
      <dgm:t>
        <a:bodyPr/>
        <a:lstStyle/>
        <a:p>
          <a:endParaRPr lang="en-US"/>
        </a:p>
      </dgm:t>
    </dgm:pt>
    <dgm:pt modelId="{A5DC29AB-9FA8-418E-A380-28F485082D6D}">
      <dgm:prSet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Health Systems</a:t>
          </a:r>
        </a:p>
      </dgm:t>
    </dgm:pt>
    <dgm:pt modelId="{F1239A42-032B-41DE-9E08-D2B28C943761}" type="parTrans" cxnId="{FD6E9C2C-29F8-4F9B-82F1-37016AC403EC}">
      <dgm:prSet/>
      <dgm:spPr/>
      <dgm:t>
        <a:bodyPr/>
        <a:lstStyle/>
        <a:p>
          <a:endParaRPr lang="en-US"/>
        </a:p>
      </dgm:t>
    </dgm:pt>
    <dgm:pt modelId="{CB6A3434-5B6D-45FE-BE5C-0C3EA1239F85}" type="sibTrans" cxnId="{FD6E9C2C-29F8-4F9B-82F1-37016AC403EC}">
      <dgm:prSet/>
      <dgm:spPr/>
      <dgm:t>
        <a:bodyPr/>
        <a:lstStyle/>
        <a:p>
          <a:endParaRPr lang="en-US"/>
        </a:p>
      </dgm:t>
    </dgm:pt>
    <dgm:pt modelId="{567B98A8-288D-4A5C-862A-48FE146CDA0F}">
      <dgm:prSet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Multiple preceptors available – HH Inpatient Pharmacy</a:t>
          </a:r>
        </a:p>
      </dgm:t>
    </dgm:pt>
    <dgm:pt modelId="{1E9C8BFD-3FB7-4426-990F-71AF048EBA2F}" type="parTrans" cxnId="{F3757A8D-79E7-4E43-9557-8B9382E1CF28}">
      <dgm:prSet/>
      <dgm:spPr/>
      <dgm:t>
        <a:bodyPr/>
        <a:lstStyle/>
        <a:p>
          <a:endParaRPr lang="en-US"/>
        </a:p>
      </dgm:t>
    </dgm:pt>
    <dgm:pt modelId="{5595ED93-C054-461F-B9D4-85A9ED8E2B9E}" type="sibTrans" cxnId="{F3757A8D-79E7-4E43-9557-8B9382E1CF28}">
      <dgm:prSet/>
      <dgm:spPr/>
      <dgm:t>
        <a:bodyPr/>
        <a:lstStyle/>
        <a:p>
          <a:endParaRPr lang="en-US"/>
        </a:p>
      </dgm:t>
    </dgm:pt>
    <dgm:pt modelId="{B6004746-689D-4D24-89EF-7D0296BFDFFE}" type="pres">
      <dgm:prSet presAssocID="{920B6DFE-ADAC-414E-B689-06D9036847E6}" presName="linearFlow" presStyleCnt="0">
        <dgm:presLayoutVars>
          <dgm:dir/>
          <dgm:animLvl val="lvl"/>
          <dgm:resizeHandles val="exact"/>
        </dgm:presLayoutVars>
      </dgm:prSet>
      <dgm:spPr/>
    </dgm:pt>
    <dgm:pt modelId="{25900F2D-0AC3-440C-A9F3-4CBE17064C62}" type="pres">
      <dgm:prSet presAssocID="{69EC61B1-CDB5-4473-9C9F-79353EE1EEE5}" presName="composite" presStyleCnt="0"/>
      <dgm:spPr/>
    </dgm:pt>
    <dgm:pt modelId="{F9AEA8BA-0C6B-4839-AF26-8D260B3DFBA2}" type="pres">
      <dgm:prSet presAssocID="{69EC61B1-CDB5-4473-9C9F-79353EE1EEE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8E4C3B1-E825-4F01-ACE5-FC10274AF1ED}" type="pres">
      <dgm:prSet presAssocID="{69EC61B1-CDB5-4473-9C9F-79353EE1EEE5}" presName="descendantText" presStyleLbl="alignAcc1" presStyleIdx="0" presStyleCnt="4">
        <dgm:presLayoutVars>
          <dgm:bulletEnabled val="1"/>
        </dgm:presLayoutVars>
      </dgm:prSet>
      <dgm:spPr/>
    </dgm:pt>
    <dgm:pt modelId="{102644FA-6B72-4BA1-A66C-D5A754A82B86}" type="pres">
      <dgm:prSet presAssocID="{9D0A6EDB-2B5C-47E8-B924-2D2B40470098}" presName="sp" presStyleCnt="0"/>
      <dgm:spPr/>
    </dgm:pt>
    <dgm:pt modelId="{CAAD1820-3366-40FB-9800-E591BFF6E109}" type="pres">
      <dgm:prSet presAssocID="{02133F3A-CED2-4E4A-B041-315641536B61}" presName="composite" presStyleCnt="0"/>
      <dgm:spPr/>
    </dgm:pt>
    <dgm:pt modelId="{95E4A0E6-2DEE-4D4C-B262-1F0C52B064FB}" type="pres">
      <dgm:prSet presAssocID="{02133F3A-CED2-4E4A-B041-315641536B6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0D3DC60-8D9A-4887-B7FE-5ED83C7C63BC}" type="pres">
      <dgm:prSet presAssocID="{02133F3A-CED2-4E4A-B041-315641536B61}" presName="descendantText" presStyleLbl="alignAcc1" presStyleIdx="1" presStyleCnt="4">
        <dgm:presLayoutVars>
          <dgm:bulletEnabled val="1"/>
        </dgm:presLayoutVars>
      </dgm:prSet>
      <dgm:spPr/>
    </dgm:pt>
    <dgm:pt modelId="{F9CBB664-904B-4EA9-9E41-B0F0ED3FA4F0}" type="pres">
      <dgm:prSet presAssocID="{79BAC8A8-8595-4630-A9BD-49BC451385E6}" presName="sp" presStyleCnt="0"/>
      <dgm:spPr/>
    </dgm:pt>
    <dgm:pt modelId="{99A452EB-F5B3-4CC9-9FED-227E50685BFC}" type="pres">
      <dgm:prSet presAssocID="{A40C8411-76AF-4877-B3FF-EB635AA6D253}" presName="composite" presStyleCnt="0"/>
      <dgm:spPr/>
    </dgm:pt>
    <dgm:pt modelId="{18535236-8C53-4A15-B91A-F82B634E6465}" type="pres">
      <dgm:prSet presAssocID="{A40C8411-76AF-4877-B3FF-EB635AA6D25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0082563-BFA1-4976-9408-5F077E01C43C}" type="pres">
      <dgm:prSet presAssocID="{A40C8411-76AF-4877-B3FF-EB635AA6D253}" presName="descendantText" presStyleLbl="alignAcc1" presStyleIdx="2" presStyleCnt="4">
        <dgm:presLayoutVars>
          <dgm:bulletEnabled val="1"/>
        </dgm:presLayoutVars>
      </dgm:prSet>
      <dgm:spPr/>
    </dgm:pt>
    <dgm:pt modelId="{0849DE09-1080-4C64-B441-A48134239923}" type="pres">
      <dgm:prSet presAssocID="{6D85CD69-B457-4706-98F2-3DA3B3E98E18}" presName="sp" presStyleCnt="0"/>
      <dgm:spPr/>
    </dgm:pt>
    <dgm:pt modelId="{B083D293-AA67-4EAF-B0FE-2A4486E7C0FF}" type="pres">
      <dgm:prSet presAssocID="{A5DC29AB-9FA8-418E-A380-28F485082D6D}" presName="composite" presStyleCnt="0"/>
      <dgm:spPr/>
    </dgm:pt>
    <dgm:pt modelId="{CD40761C-CF88-48E1-91A6-A2240312A6A7}" type="pres">
      <dgm:prSet presAssocID="{A5DC29AB-9FA8-418E-A380-28F485082D6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807BDF0-28DE-41DF-A5DD-E2279DD7C385}" type="pres">
      <dgm:prSet presAssocID="{A5DC29AB-9FA8-418E-A380-28F485082D6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426370D-5705-471A-BF80-A94FA8233730}" srcId="{A40C8411-76AF-4877-B3FF-EB635AA6D253}" destId="{63672C73-5E8C-452D-8D9D-0480D0C3EFD3}" srcOrd="0" destOrd="0" parTransId="{E850A7EB-1309-45D4-8B8E-E7DA71EA39C1}" sibTransId="{46F8CFFC-8D34-438A-98BC-0BF4B7AF7D69}"/>
    <dgm:cxn modelId="{A0C99A17-F84C-4A41-9A46-A8F667CBA475}" type="presOf" srcId="{567B98A8-288D-4A5C-862A-48FE146CDA0F}" destId="{8807BDF0-28DE-41DF-A5DD-E2279DD7C385}" srcOrd="0" destOrd="0" presId="urn:microsoft.com/office/officeart/2005/8/layout/chevron2"/>
    <dgm:cxn modelId="{C1E4C722-2F9F-4D9D-AD86-EB49FFD4D7BB}" type="presOf" srcId="{1A8EF959-805E-4F50-A322-D30B6027680D}" destId="{A8E4C3B1-E825-4F01-ACE5-FC10274AF1ED}" srcOrd="0" destOrd="1" presId="urn:microsoft.com/office/officeart/2005/8/layout/chevron2"/>
    <dgm:cxn modelId="{6C886E26-E5FE-41BC-8E72-45B098DEA68F}" srcId="{920B6DFE-ADAC-414E-B689-06D9036847E6}" destId="{A40C8411-76AF-4877-B3FF-EB635AA6D253}" srcOrd="2" destOrd="0" parTransId="{16F36417-223C-4AFE-8558-3FC57813C7A6}" sibTransId="{6D85CD69-B457-4706-98F2-3DA3B3E98E18}"/>
    <dgm:cxn modelId="{CCEFCC28-6BB8-4CB5-8B72-CF7D74DAF018}" srcId="{69EC61B1-CDB5-4473-9C9F-79353EE1EEE5}" destId="{1CA8683B-91C5-4A8D-BC1A-93D150D3C3A3}" srcOrd="0" destOrd="0" parTransId="{EB1430DA-2B4F-43F3-B9D6-89AD2167D33B}" sibTransId="{5DC3ACDA-3C68-4892-AD00-BB991C892B4F}"/>
    <dgm:cxn modelId="{FD6E9C2C-29F8-4F9B-82F1-37016AC403EC}" srcId="{920B6DFE-ADAC-414E-B689-06D9036847E6}" destId="{A5DC29AB-9FA8-418E-A380-28F485082D6D}" srcOrd="3" destOrd="0" parTransId="{F1239A42-032B-41DE-9E08-D2B28C943761}" sibTransId="{CB6A3434-5B6D-45FE-BE5C-0C3EA1239F85}"/>
    <dgm:cxn modelId="{D37D223A-62AF-4E19-A9F8-C9266EBA6F18}" srcId="{69EC61B1-CDB5-4473-9C9F-79353EE1EEE5}" destId="{1A8EF959-805E-4F50-A322-D30B6027680D}" srcOrd="1" destOrd="0" parTransId="{797F3BF5-9213-47C5-B0A2-E5A7FA96042D}" sibTransId="{E3D31A30-7BB7-446D-98B1-F2DAD3E95543}"/>
    <dgm:cxn modelId="{7D8B5260-2E21-4AE2-A243-6706E3CC879E}" type="presOf" srcId="{69EC61B1-CDB5-4473-9C9F-79353EE1EEE5}" destId="{F9AEA8BA-0C6B-4839-AF26-8D260B3DFBA2}" srcOrd="0" destOrd="0" presId="urn:microsoft.com/office/officeart/2005/8/layout/chevron2"/>
    <dgm:cxn modelId="{209EA661-74C0-4563-A415-A9341E946D53}" type="presOf" srcId="{920B6DFE-ADAC-414E-B689-06D9036847E6}" destId="{B6004746-689D-4D24-89EF-7D0296BFDFFE}" srcOrd="0" destOrd="0" presId="urn:microsoft.com/office/officeart/2005/8/layout/chevron2"/>
    <dgm:cxn modelId="{44A6FF62-666C-405F-BB18-6BA1EE4C833A}" type="presOf" srcId="{A5DC29AB-9FA8-418E-A380-28F485082D6D}" destId="{CD40761C-CF88-48E1-91A6-A2240312A6A7}" srcOrd="0" destOrd="0" presId="urn:microsoft.com/office/officeart/2005/8/layout/chevron2"/>
    <dgm:cxn modelId="{19C41555-8AE3-4E5A-956A-9EDEC21E1212}" type="presOf" srcId="{A40C8411-76AF-4877-B3FF-EB635AA6D253}" destId="{18535236-8C53-4A15-B91A-F82B634E6465}" srcOrd="0" destOrd="0" presId="urn:microsoft.com/office/officeart/2005/8/layout/chevron2"/>
    <dgm:cxn modelId="{7608A778-6733-4638-9E94-2DD59C0201E8}" srcId="{A40C8411-76AF-4877-B3FF-EB635AA6D253}" destId="{E74D568C-EFF4-4AB6-9699-CC032850FCA8}" srcOrd="1" destOrd="0" parTransId="{FF17120B-3149-4347-A42D-CF5031DF5A2A}" sibTransId="{481957D3-FFAF-406F-AEA1-1A6042A38B92}"/>
    <dgm:cxn modelId="{87894A7C-FFB0-469E-AD29-93B9A6B7E6A5}" type="presOf" srcId="{02133F3A-CED2-4E4A-B041-315641536B61}" destId="{95E4A0E6-2DEE-4D4C-B262-1F0C52B064FB}" srcOrd="0" destOrd="0" presId="urn:microsoft.com/office/officeart/2005/8/layout/chevron2"/>
    <dgm:cxn modelId="{61A3687F-8FB9-46EB-BA59-32D52669F761}" srcId="{02133F3A-CED2-4E4A-B041-315641536B61}" destId="{E0D421AB-B7A7-46A2-A08E-833B12E97232}" srcOrd="1" destOrd="0" parTransId="{DD6CF7BD-1557-4E17-B738-A16A65ECD9B1}" sibTransId="{6BD59503-A7BC-4045-B9D8-3D283FCD7A63}"/>
    <dgm:cxn modelId="{D93E0F85-80E7-46C2-BC4C-C0A273C88F7E}" srcId="{920B6DFE-ADAC-414E-B689-06D9036847E6}" destId="{02133F3A-CED2-4E4A-B041-315641536B61}" srcOrd="1" destOrd="0" parTransId="{D75C14B0-E003-43FC-A78C-F9D71B84E116}" sibTransId="{79BAC8A8-8595-4630-A9BD-49BC451385E6}"/>
    <dgm:cxn modelId="{F3757A8D-79E7-4E43-9557-8B9382E1CF28}" srcId="{A5DC29AB-9FA8-418E-A380-28F485082D6D}" destId="{567B98A8-288D-4A5C-862A-48FE146CDA0F}" srcOrd="0" destOrd="0" parTransId="{1E9C8BFD-3FB7-4426-990F-71AF048EBA2F}" sibTransId="{5595ED93-C054-461F-B9D4-85A9ED8E2B9E}"/>
    <dgm:cxn modelId="{1549778F-301E-4EB8-8395-F100C53451A1}" type="presOf" srcId="{63672C73-5E8C-452D-8D9D-0480D0C3EFD3}" destId="{90082563-BFA1-4976-9408-5F077E01C43C}" srcOrd="0" destOrd="0" presId="urn:microsoft.com/office/officeart/2005/8/layout/chevron2"/>
    <dgm:cxn modelId="{C907E8A4-E9AA-4BF6-9E44-9D7B9F697730}" type="presOf" srcId="{574A3B66-1A1E-4887-BA1A-97FE51AEE16F}" destId="{90D3DC60-8D9A-4887-B7FE-5ED83C7C63BC}" srcOrd="0" destOrd="0" presId="urn:microsoft.com/office/officeart/2005/8/layout/chevron2"/>
    <dgm:cxn modelId="{ED9926B0-2849-4304-8F2E-48877FBCDAFF}" type="presOf" srcId="{E0D421AB-B7A7-46A2-A08E-833B12E97232}" destId="{90D3DC60-8D9A-4887-B7FE-5ED83C7C63BC}" srcOrd="0" destOrd="1" presId="urn:microsoft.com/office/officeart/2005/8/layout/chevron2"/>
    <dgm:cxn modelId="{08D2C1C7-CC6E-46BA-9D7A-0D3EECBF902D}" type="presOf" srcId="{1CA8683B-91C5-4A8D-BC1A-93D150D3C3A3}" destId="{A8E4C3B1-E825-4F01-ACE5-FC10274AF1ED}" srcOrd="0" destOrd="0" presId="urn:microsoft.com/office/officeart/2005/8/layout/chevron2"/>
    <dgm:cxn modelId="{D897D7D6-9EB1-4B26-BCD6-BD7F39337F10}" srcId="{02133F3A-CED2-4E4A-B041-315641536B61}" destId="{574A3B66-1A1E-4887-BA1A-97FE51AEE16F}" srcOrd="0" destOrd="0" parTransId="{E9DE3920-DBF3-4497-9DA0-D24FC2CCF560}" sibTransId="{6DA32AB5-602F-4B78-BDCE-BCF8D7DAD7C7}"/>
    <dgm:cxn modelId="{966F2CE2-F0CD-4275-BB04-ADB7661F000F}" type="presOf" srcId="{E74D568C-EFF4-4AB6-9699-CC032850FCA8}" destId="{90082563-BFA1-4976-9408-5F077E01C43C}" srcOrd="0" destOrd="1" presId="urn:microsoft.com/office/officeart/2005/8/layout/chevron2"/>
    <dgm:cxn modelId="{95AEFBFA-CBB3-4A0B-B1A0-4355063F185A}" srcId="{920B6DFE-ADAC-414E-B689-06D9036847E6}" destId="{69EC61B1-CDB5-4473-9C9F-79353EE1EEE5}" srcOrd="0" destOrd="0" parTransId="{770BDDA8-BC3B-465F-8D26-2DBED0CC6728}" sibTransId="{9D0A6EDB-2B5C-47E8-B924-2D2B40470098}"/>
    <dgm:cxn modelId="{1EEF2049-68BA-4F7F-BC06-E2218AE939A6}" type="presParOf" srcId="{B6004746-689D-4D24-89EF-7D0296BFDFFE}" destId="{25900F2D-0AC3-440C-A9F3-4CBE17064C62}" srcOrd="0" destOrd="0" presId="urn:microsoft.com/office/officeart/2005/8/layout/chevron2"/>
    <dgm:cxn modelId="{AD3A140A-1E8F-4337-9AEC-98BDF477136A}" type="presParOf" srcId="{25900F2D-0AC3-440C-A9F3-4CBE17064C62}" destId="{F9AEA8BA-0C6B-4839-AF26-8D260B3DFBA2}" srcOrd="0" destOrd="0" presId="urn:microsoft.com/office/officeart/2005/8/layout/chevron2"/>
    <dgm:cxn modelId="{CB34740C-CAD6-43CC-887C-57F96019BCAD}" type="presParOf" srcId="{25900F2D-0AC3-440C-A9F3-4CBE17064C62}" destId="{A8E4C3B1-E825-4F01-ACE5-FC10274AF1ED}" srcOrd="1" destOrd="0" presId="urn:microsoft.com/office/officeart/2005/8/layout/chevron2"/>
    <dgm:cxn modelId="{AC12317E-AA87-4D83-A291-4B2F28C12A56}" type="presParOf" srcId="{B6004746-689D-4D24-89EF-7D0296BFDFFE}" destId="{102644FA-6B72-4BA1-A66C-D5A754A82B86}" srcOrd="1" destOrd="0" presId="urn:microsoft.com/office/officeart/2005/8/layout/chevron2"/>
    <dgm:cxn modelId="{94EF0634-4795-40A3-BB2A-7B0288B13C74}" type="presParOf" srcId="{B6004746-689D-4D24-89EF-7D0296BFDFFE}" destId="{CAAD1820-3366-40FB-9800-E591BFF6E109}" srcOrd="2" destOrd="0" presId="urn:microsoft.com/office/officeart/2005/8/layout/chevron2"/>
    <dgm:cxn modelId="{05C87536-1332-49B2-9DAD-B005DFC6F6BF}" type="presParOf" srcId="{CAAD1820-3366-40FB-9800-E591BFF6E109}" destId="{95E4A0E6-2DEE-4D4C-B262-1F0C52B064FB}" srcOrd="0" destOrd="0" presId="urn:microsoft.com/office/officeart/2005/8/layout/chevron2"/>
    <dgm:cxn modelId="{5E791B11-B8A8-4AD1-BE16-E368995E85D4}" type="presParOf" srcId="{CAAD1820-3366-40FB-9800-E591BFF6E109}" destId="{90D3DC60-8D9A-4887-B7FE-5ED83C7C63BC}" srcOrd="1" destOrd="0" presId="urn:microsoft.com/office/officeart/2005/8/layout/chevron2"/>
    <dgm:cxn modelId="{BA877C7C-FF23-4F80-ADB1-24F02A8F3EDD}" type="presParOf" srcId="{B6004746-689D-4D24-89EF-7D0296BFDFFE}" destId="{F9CBB664-904B-4EA9-9E41-B0F0ED3FA4F0}" srcOrd="3" destOrd="0" presId="urn:microsoft.com/office/officeart/2005/8/layout/chevron2"/>
    <dgm:cxn modelId="{6313D493-FC02-4BD4-BC6C-C719B8018467}" type="presParOf" srcId="{B6004746-689D-4D24-89EF-7D0296BFDFFE}" destId="{99A452EB-F5B3-4CC9-9FED-227E50685BFC}" srcOrd="4" destOrd="0" presId="urn:microsoft.com/office/officeart/2005/8/layout/chevron2"/>
    <dgm:cxn modelId="{57885AD9-E5E9-4D28-AEE5-C6012A8D2F8D}" type="presParOf" srcId="{99A452EB-F5B3-4CC9-9FED-227E50685BFC}" destId="{18535236-8C53-4A15-B91A-F82B634E6465}" srcOrd="0" destOrd="0" presId="urn:microsoft.com/office/officeart/2005/8/layout/chevron2"/>
    <dgm:cxn modelId="{30E57F3E-0AE9-41F1-8DE1-7E793C077322}" type="presParOf" srcId="{99A452EB-F5B3-4CC9-9FED-227E50685BFC}" destId="{90082563-BFA1-4976-9408-5F077E01C43C}" srcOrd="1" destOrd="0" presId="urn:microsoft.com/office/officeart/2005/8/layout/chevron2"/>
    <dgm:cxn modelId="{C3344CCF-D108-405A-ADDE-C2B9D5739A1D}" type="presParOf" srcId="{B6004746-689D-4D24-89EF-7D0296BFDFFE}" destId="{0849DE09-1080-4C64-B441-A48134239923}" srcOrd="5" destOrd="0" presId="urn:microsoft.com/office/officeart/2005/8/layout/chevron2"/>
    <dgm:cxn modelId="{CC1ECF29-9CEC-487A-83B3-81DB75360CA3}" type="presParOf" srcId="{B6004746-689D-4D24-89EF-7D0296BFDFFE}" destId="{B083D293-AA67-4EAF-B0FE-2A4486E7C0FF}" srcOrd="6" destOrd="0" presId="urn:microsoft.com/office/officeart/2005/8/layout/chevron2"/>
    <dgm:cxn modelId="{EA0325C6-34A7-4119-9A2E-A131A44E49D7}" type="presParOf" srcId="{B083D293-AA67-4EAF-B0FE-2A4486E7C0FF}" destId="{CD40761C-CF88-48E1-91A6-A2240312A6A7}" srcOrd="0" destOrd="0" presId="urn:microsoft.com/office/officeart/2005/8/layout/chevron2"/>
    <dgm:cxn modelId="{369D2927-F810-4BE3-AB43-386837FF5F40}" type="presParOf" srcId="{B083D293-AA67-4EAF-B0FE-2A4486E7C0FF}" destId="{8807BDF0-28DE-41DF-A5DD-E2279DD7C3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B6F7FE-4A0C-4AEF-9D0D-BE5FDBD63336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6F230A-C686-4810-B6BB-05F93E73ED3E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Project Idea</a:t>
          </a:r>
          <a:endParaRPr lang="en-US" dirty="0"/>
        </a:p>
      </dgm:t>
    </dgm:pt>
    <dgm:pt modelId="{234BC147-7DD0-43CC-A977-E6A2D5AD91F1}" type="parTrans" cxnId="{74D18A42-C51E-45EC-B396-66EAF7AC1C23}">
      <dgm:prSet/>
      <dgm:spPr/>
      <dgm:t>
        <a:bodyPr/>
        <a:lstStyle/>
        <a:p>
          <a:endParaRPr lang="en-US"/>
        </a:p>
      </dgm:t>
    </dgm:pt>
    <dgm:pt modelId="{CB56B946-F9DD-4A2F-A7F8-6D92D9C78E13}" type="sibTrans" cxnId="{74D18A42-C51E-45EC-B396-66EAF7AC1C23}">
      <dgm:prSet/>
      <dgm:spPr/>
      <dgm:t>
        <a:bodyPr/>
        <a:lstStyle/>
        <a:p>
          <a:endParaRPr lang="en-US"/>
        </a:p>
      </dgm:t>
    </dgm:pt>
    <dgm:pt modelId="{C3A04F9B-B703-44E0-BC0F-1663A6CFE52A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Data Collection</a:t>
          </a:r>
          <a:endParaRPr lang="en-US" dirty="0"/>
        </a:p>
      </dgm:t>
    </dgm:pt>
    <dgm:pt modelId="{F8B2CC3B-4834-4D9B-BACA-B85D3F254B21}" type="parTrans" cxnId="{84A7662D-184B-4C64-BBFF-0DD8D2FAD2A3}">
      <dgm:prSet/>
      <dgm:spPr/>
      <dgm:t>
        <a:bodyPr/>
        <a:lstStyle/>
        <a:p>
          <a:endParaRPr lang="en-US"/>
        </a:p>
      </dgm:t>
    </dgm:pt>
    <dgm:pt modelId="{79307009-DEFB-410E-B203-8A66E20639C4}" type="sibTrans" cxnId="{84A7662D-184B-4C64-BBFF-0DD8D2FAD2A3}">
      <dgm:prSet/>
      <dgm:spPr/>
      <dgm:t>
        <a:bodyPr/>
        <a:lstStyle/>
        <a:p>
          <a:endParaRPr lang="en-US"/>
        </a:p>
      </dgm:t>
    </dgm:pt>
    <dgm:pt modelId="{35216E6F-11A3-4A16-A094-9B834E2E02A5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Abstract Submission</a:t>
          </a:r>
          <a:endParaRPr lang="en-US" dirty="0"/>
        </a:p>
      </dgm:t>
    </dgm:pt>
    <dgm:pt modelId="{70FDC19D-6461-40BD-91F3-A4592EB4D10B}" type="parTrans" cxnId="{66C15E5E-EFA7-4CE4-9D03-173E3E3250C9}">
      <dgm:prSet/>
      <dgm:spPr/>
      <dgm:t>
        <a:bodyPr/>
        <a:lstStyle/>
        <a:p>
          <a:endParaRPr lang="en-US"/>
        </a:p>
      </dgm:t>
    </dgm:pt>
    <dgm:pt modelId="{463208DD-CC20-49FC-8C0D-40F41361B0EE}" type="sibTrans" cxnId="{66C15E5E-EFA7-4CE4-9D03-173E3E3250C9}">
      <dgm:prSet/>
      <dgm:spPr/>
      <dgm:t>
        <a:bodyPr/>
        <a:lstStyle/>
        <a:p>
          <a:endParaRPr lang="en-US"/>
        </a:p>
      </dgm:t>
    </dgm:pt>
    <dgm:pt modelId="{C912F0BD-55E6-4AF5-9025-014148DAC5B9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Develop Poster</a:t>
          </a:r>
          <a:endParaRPr lang="en-US" dirty="0"/>
        </a:p>
      </dgm:t>
    </dgm:pt>
    <dgm:pt modelId="{9E841AB6-6277-4017-9D90-7C09ED1F0787}" type="parTrans" cxnId="{2AACFB18-ECD1-4922-A770-DF3EFEED1E1C}">
      <dgm:prSet/>
      <dgm:spPr/>
      <dgm:t>
        <a:bodyPr/>
        <a:lstStyle/>
        <a:p>
          <a:endParaRPr lang="en-US"/>
        </a:p>
      </dgm:t>
    </dgm:pt>
    <dgm:pt modelId="{092A3A80-DC94-4EB2-A6D1-EEA8D9E7ACBB}" type="sibTrans" cxnId="{2AACFB18-ECD1-4922-A770-DF3EFEED1E1C}">
      <dgm:prSet/>
      <dgm:spPr/>
      <dgm:t>
        <a:bodyPr/>
        <a:lstStyle/>
        <a:p>
          <a:endParaRPr lang="en-US"/>
        </a:p>
      </dgm:t>
    </dgm:pt>
    <dgm:pt modelId="{AC6C9F46-A672-48AA-A536-40E9056C9118}">
      <dgm:prSet phldrT="[Text]" phldr="0"/>
      <dgm:spPr/>
      <dgm:t>
        <a:bodyPr/>
        <a:lstStyle/>
        <a:p>
          <a:pPr rtl="0"/>
          <a:r>
            <a:rPr lang="en-US" dirty="0">
              <a:latin typeface="Verdana"/>
              <a:ea typeface="ＭＳ Ｐゴシック"/>
            </a:rPr>
            <a:t>Present Results</a:t>
          </a:r>
          <a:endParaRPr lang="en-US" dirty="0"/>
        </a:p>
      </dgm:t>
    </dgm:pt>
    <dgm:pt modelId="{927A10F6-BCB7-4AD7-9963-8725DF146C79}" type="parTrans" cxnId="{A781A264-1D2F-47E4-BA17-A345A99CD978}">
      <dgm:prSet/>
      <dgm:spPr/>
      <dgm:t>
        <a:bodyPr/>
        <a:lstStyle/>
        <a:p>
          <a:endParaRPr lang="en-US"/>
        </a:p>
      </dgm:t>
    </dgm:pt>
    <dgm:pt modelId="{77BB3E74-E89F-4012-BF07-59FB04580609}" type="sibTrans" cxnId="{A781A264-1D2F-47E4-BA17-A345A99CD978}">
      <dgm:prSet/>
      <dgm:spPr/>
      <dgm:t>
        <a:bodyPr/>
        <a:lstStyle/>
        <a:p>
          <a:endParaRPr lang="en-US"/>
        </a:p>
      </dgm:t>
    </dgm:pt>
    <dgm:pt modelId="{5B697FED-180A-451E-9BFB-502096E7C425}" type="pres">
      <dgm:prSet presAssocID="{9BB6F7FE-4A0C-4AEF-9D0D-BE5FDBD63336}" presName="cycle" presStyleCnt="0">
        <dgm:presLayoutVars>
          <dgm:dir/>
          <dgm:resizeHandles val="exact"/>
        </dgm:presLayoutVars>
      </dgm:prSet>
      <dgm:spPr/>
    </dgm:pt>
    <dgm:pt modelId="{DC31D894-C6FB-4441-8A2B-5C4437D9728B}" type="pres">
      <dgm:prSet presAssocID="{E06F230A-C686-4810-B6BB-05F93E73ED3E}" presName="node" presStyleLbl="node1" presStyleIdx="0" presStyleCnt="5">
        <dgm:presLayoutVars>
          <dgm:bulletEnabled val="1"/>
        </dgm:presLayoutVars>
      </dgm:prSet>
      <dgm:spPr/>
    </dgm:pt>
    <dgm:pt modelId="{F92507D9-5DB1-455F-95FA-16A9EFD8F88D}" type="pres">
      <dgm:prSet presAssocID="{E06F230A-C686-4810-B6BB-05F93E73ED3E}" presName="spNode" presStyleCnt="0"/>
      <dgm:spPr/>
    </dgm:pt>
    <dgm:pt modelId="{3FE0C00A-F87E-43DC-81E7-955AF1E859BA}" type="pres">
      <dgm:prSet presAssocID="{CB56B946-F9DD-4A2F-A7F8-6D92D9C78E13}" presName="sibTrans" presStyleLbl="sibTrans1D1" presStyleIdx="0" presStyleCnt="5"/>
      <dgm:spPr/>
    </dgm:pt>
    <dgm:pt modelId="{74065B06-675F-414A-8C1F-0A45E9B1F007}" type="pres">
      <dgm:prSet presAssocID="{C3A04F9B-B703-44E0-BC0F-1663A6CFE52A}" presName="node" presStyleLbl="node1" presStyleIdx="1" presStyleCnt="5">
        <dgm:presLayoutVars>
          <dgm:bulletEnabled val="1"/>
        </dgm:presLayoutVars>
      </dgm:prSet>
      <dgm:spPr/>
    </dgm:pt>
    <dgm:pt modelId="{C58C7D08-F2A2-4C39-9EC4-346CDCBBC15D}" type="pres">
      <dgm:prSet presAssocID="{C3A04F9B-B703-44E0-BC0F-1663A6CFE52A}" presName="spNode" presStyleCnt="0"/>
      <dgm:spPr/>
    </dgm:pt>
    <dgm:pt modelId="{D17BE945-A087-4B4B-B245-E4132403451C}" type="pres">
      <dgm:prSet presAssocID="{79307009-DEFB-410E-B203-8A66E20639C4}" presName="sibTrans" presStyleLbl="sibTrans1D1" presStyleIdx="1" presStyleCnt="5"/>
      <dgm:spPr/>
    </dgm:pt>
    <dgm:pt modelId="{46765E67-570C-4804-AF37-30D43BD586AF}" type="pres">
      <dgm:prSet presAssocID="{35216E6F-11A3-4A16-A094-9B834E2E02A5}" presName="node" presStyleLbl="node1" presStyleIdx="2" presStyleCnt="5">
        <dgm:presLayoutVars>
          <dgm:bulletEnabled val="1"/>
        </dgm:presLayoutVars>
      </dgm:prSet>
      <dgm:spPr/>
    </dgm:pt>
    <dgm:pt modelId="{A6D6FE45-1079-49EB-B1AC-9EDF68476CE9}" type="pres">
      <dgm:prSet presAssocID="{35216E6F-11A3-4A16-A094-9B834E2E02A5}" presName="spNode" presStyleCnt="0"/>
      <dgm:spPr/>
    </dgm:pt>
    <dgm:pt modelId="{6F0EC5B5-183C-4F91-B118-748114C44B53}" type="pres">
      <dgm:prSet presAssocID="{463208DD-CC20-49FC-8C0D-40F41361B0EE}" presName="sibTrans" presStyleLbl="sibTrans1D1" presStyleIdx="2" presStyleCnt="5"/>
      <dgm:spPr/>
    </dgm:pt>
    <dgm:pt modelId="{E7FD54D2-5F97-4F75-90C8-AA4F94B01EF0}" type="pres">
      <dgm:prSet presAssocID="{C912F0BD-55E6-4AF5-9025-014148DAC5B9}" presName="node" presStyleLbl="node1" presStyleIdx="3" presStyleCnt="5">
        <dgm:presLayoutVars>
          <dgm:bulletEnabled val="1"/>
        </dgm:presLayoutVars>
      </dgm:prSet>
      <dgm:spPr/>
    </dgm:pt>
    <dgm:pt modelId="{0DD94021-93D9-4657-B02D-562137B774A1}" type="pres">
      <dgm:prSet presAssocID="{C912F0BD-55E6-4AF5-9025-014148DAC5B9}" presName="spNode" presStyleCnt="0"/>
      <dgm:spPr/>
    </dgm:pt>
    <dgm:pt modelId="{A2EB170E-8BBB-4811-B7E4-B773D0684A06}" type="pres">
      <dgm:prSet presAssocID="{092A3A80-DC94-4EB2-A6D1-EEA8D9E7ACBB}" presName="sibTrans" presStyleLbl="sibTrans1D1" presStyleIdx="3" presStyleCnt="5"/>
      <dgm:spPr/>
    </dgm:pt>
    <dgm:pt modelId="{CACB0F85-CE68-47A1-A3AE-CF1E827BAEE3}" type="pres">
      <dgm:prSet presAssocID="{AC6C9F46-A672-48AA-A536-40E9056C9118}" presName="node" presStyleLbl="node1" presStyleIdx="4" presStyleCnt="5">
        <dgm:presLayoutVars>
          <dgm:bulletEnabled val="1"/>
        </dgm:presLayoutVars>
      </dgm:prSet>
      <dgm:spPr/>
    </dgm:pt>
    <dgm:pt modelId="{7623F1EB-A943-4BB4-AF93-B52F5F4C2C3B}" type="pres">
      <dgm:prSet presAssocID="{AC6C9F46-A672-48AA-A536-40E9056C9118}" presName="spNode" presStyleCnt="0"/>
      <dgm:spPr/>
    </dgm:pt>
    <dgm:pt modelId="{DD66C3FD-2E2C-4E2F-B32C-BE8ADCC726F1}" type="pres">
      <dgm:prSet presAssocID="{77BB3E74-E89F-4012-BF07-59FB04580609}" presName="sibTrans" presStyleLbl="sibTrans1D1" presStyleIdx="4" presStyleCnt="5"/>
      <dgm:spPr/>
    </dgm:pt>
  </dgm:ptLst>
  <dgm:cxnLst>
    <dgm:cxn modelId="{FB284406-1640-43D7-82E3-FF8023D7222A}" type="presOf" srcId="{C912F0BD-55E6-4AF5-9025-014148DAC5B9}" destId="{E7FD54D2-5F97-4F75-90C8-AA4F94B01EF0}" srcOrd="0" destOrd="0" presId="urn:microsoft.com/office/officeart/2005/8/layout/cycle5"/>
    <dgm:cxn modelId="{2AACFB18-ECD1-4922-A770-DF3EFEED1E1C}" srcId="{9BB6F7FE-4A0C-4AEF-9D0D-BE5FDBD63336}" destId="{C912F0BD-55E6-4AF5-9025-014148DAC5B9}" srcOrd="3" destOrd="0" parTransId="{9E841AB6-6277-4017-9D90-7C09ED1F0787}" sibTransId="{092A3A80-DC94-4EB2-A6D1-EEA8D9E7ACBB}"/>
    <dgm:cxn modelId="{84A7662D-184B-4C64-BBFF-0DD8D2FAD2A3}" srcId="{9BB6F7FE-4A0C-4AEF-9D0D-BE5FDBD63336}" destId="{C3A04F9B-B703-44E0-BC0F-1663A6CFE52A}" srcOrd="1" destOrd="0" parTransId="{F8B2CC3B-4834-4D9B-BACA-B85D3F254B21}" sibTransId="{79307009-DEFB-410E-B203-8A66E20639C4}"/>
    <dgm:cxn modelId="{06157D36-F9CC-49F6-AF44-9B39C4CC97B9}" type="presOf" srcId="{AC6C9F46-A672-48AA-A536-40E9056C9118}" destId="{CACB0F85-CE68-47A1-A3AE-CF1E827BAEE3}" srcOrd="0" destOrd="0" presId="urn:microsoft.com/office/officeart/2005/8/layout/cycle5"/>
    <dgm:cxn modelId="{66C15E5E-EFA7-4CE4-9D03-173E3E3250C9}" srcId="{9BB6F7FE-4A0C-4AEF-9D0D-BE5FDBD63336}" destId="{35216E6F-11A3-4A16-A094-9B834E2E02A5}" srcOrd="2" destOrd="0" parTransId="{70FDC19D-6461-40BD-91F3-A4592EB4D10B}" sibTransId="{463208DD-CC20-49FC-8C0D-40F41361B0EE}"/>
    <dgm:cxn modelId="{74D18A42-C51E-45EC-B396-66EAF7AC1C23}" srcId="{9BB6F7FE-4A0C-4AEF-9D0D-BE5FDBD63336}" destId="{E06F230A-C686-4810-B6BB-05F93E73ED3E}" srcOrd="0" destOrd="0" parTransId="{234BC147-7DD0-43CC-A977-E6A2D5AD91F1}" sibTransId="{CB56B946-F9DD-4A2F-A7F8-6D92D9C78E13}"/>
    <dgm:cxn modelId="{A781A264-1D2F-47E4-BA17-A345A99CD978}" srcId="{9BB6F7FE-4A0C-4AEF-9D0D-BE5FDBD63336}" destId="{AC6C9F46-A672-48AA-A536-40E9056C9118}" srcOrd="4" destOrd="0" parTransId="{927A10F6-BCB7-4AD7-9963-8725DF146C79}" sibTransId="{77BB3E74-E89F-4012-BF07-59FB04580609}"/>
    <dgm:cxn modelId="{7853C650-7661-4D4D-98F1-D8268C9319AF}" type="presOf" srcId="{463208DD-CC20-49FC-8C0D-40F41361B0EE}" destId="{6F0EC5B5-183C-4F91-B118-748114C44B53}" srcOrd="0" destOrd="0" presId="urn:microsoft.com/office/officeart/2005/8/layout/cycle5"/>
    <dgm:cxn modelId="{965A9852-9348-4E2F-867A-97BA160B8C58}" type="presOf" srcId="{35216E6F-11A3-4A16-A094-9B834E2E02A5}" destId="{46765E67-570C-4804-AF37-30D43BD586AF}" srcOrd="0" destOrd="0" presId="urn:microsoft.com/office/officeart/2005/8/layout/cycle5"/>
    <dgm:cxn modelId="{3B521379-E0A7-4845-AD74-04B45B7C3128}" type="presOf" srcId="{79307009-DEFB-410E-B203-8A66E20639C4}" destId="{D17BE945-A087-4B4B-B245-E4132403451C}" srcOrd="0" destOrd="0" presId="urn:microsoft.com/office/officeart/2005/8/layout/cycle5"/>
    <dgm:cxn modelId="{52EE58B7-2698-4B15-A5D0-2F2150395872}" type="presOf" srcId="{E06F230A-C686-4810-B6BB-05F93E73ED3E}" destId="{DC31D894-C6FB-4441-8A2B-5C4437D9728B}" srcOrd="0" destOrd="0" presId="urn:microsoft.com/office/officeart/2005/8/layout/cycle5"/>
    <dgm:cxn modelId="{EA6790BE-40CC-4931-9724-B9097A5F8DDD}" type="presOf" srcId="{C3A04F9B-B703-44E0-BC0F-1663A6CFE52A}" destId="{74065B06-675F-414A-8C1F-0A45E9B1F007}" srcOrd="0" destOrd="0" presId="urn:microsoft.com/office/officeart/2005/8/layout/cycle5"/>
    <dgm:cxn modelId="{27D1C1CF-6C8E-4BF0-B88E-7F8652169DDC}" type="presOf" srcId="{092A3A80-DC94-4EB2-A6D1-EEA8D9E7ACBB}" destId="{A2EB170E-8BBB-4811-B7E4-B773D0684A06}" srcOrd="0" destOrd="0" presId="urn:microsoft.com/office/officeart/2005/8/layout/cycle5"/>
    <dgm:cxn modelId="{6A3356D2-5F21-401D-AE00-0E3C84768AD6}" type="presOf" srcId="{77BB3E74-E89F-4012-BF07-59FB04580609}" destId="{DD66C3FD-2E2C-4E2F-B32C-BE8ADCC726F1}" srcOrd="0" destOrd="0" presId="urn:microsoft.com/office/officeart/2005/8/layout/cycle5"/>
    <dgm:cxn modelId="{E50CD0DF-D1AD-4A92-8BF0-132FCAC6157F}" type="presOf" srcId="{9BB6F7FE-4A0C-4AEF-9D0D-BE5FDBD63336}" destId="{5B697FED-180A-451E-9BFB-502096E7C425}" srcOrd="0" destOrd="0" presId="urn:microsoft.com/office/officeart/2005/8/layout/cycle5"/>
    <dgm:cxn modelId="{CF7178F8-E250-47B6-8BC3-B739F42E6F23}" type="presOf" srcId="{CB56B946-F9DD-4A2F-A7F8-6D92D9C78E13}" destId="{3FE0C00A-F87E-43DC-81E7-955AF1E859BA}" srcOrd="0" destOrd="0" presId="urn:microsoft.com/office/officeart/2005/8/layout/cycle5"/>
    <dgm:cxn modelId="{5065B6B9-5B27-44CD-9ECE-D63236B605FF}" type="presParOf" srcId="{5B697FED-180A-451E-9BFB-502096E7C425}" destId="{DC31D894-C6FB-4441-8A2B-5C4437D9728B}" srcOrd="0" destOrd="0" presId="urn:microsoft.com/office/officeart/2005/8/layout/cycle5"/>
    <dgm:cxn modelId="{4BDAEF04-DB60-4E18-B140-363AEC043461}" type="presParOf" srcId="{5B697FED-180A-451E-9BFB-502096E7C425}" destId="{F92507D9-5DB1-455F-95FA-16A9EFD8F88D}" srcOrd="1" destOrd="0" presId="urn:microsoft.com/office/officeart/2005/8/layout/cycle5"/>
    <dgm:cxn modelId="{F7EEDE75-1550-4CEC-880B-B4865EB1DE2B}" type="presParOf" srcId="{5B697FED-180A-451E-9BFB-502096E7C425}" destId="{3FE0C00A-F87E-43DC-81E7-955AF1E859BA}" srcOrd="2" destOrd="0" presId="urn:microsoft.com/office/officeart/2005/8/layout/cycle5"/>
    <dgm:cxn modelId="{D19512E3-A06B-41E6-BDB6-1848304D3B67}" type="presParOf" srcId="{5B697FED-180A-451E-9BFB-502096E7C425}" destId="{74065B06-675F-414A-8C1F-0A45E9B1F007}" srcOrd="3" destOrd="0" presId="urn:microsoft.com/office/officeart/2005/8/layout/cycle5"/>
    <dgm:cxn modelId="{A491645F-B492-4ADA-AF71-7F7D4CDA6848}" type="presParOf" srcId="{5B697FED-180A-451E-9BFB-502096E7C425}" destId="{C58C7D08-F2A2-4C39-9EC4-346CDCBBC15D}" srcOrd="4" destOrd="0" presId="urn:microsoft.com/office/officeart/2005/8/layout/cycle5"/>
    <dgm:cxn modelId="{60472E0B-4BF2-4588-AD43-53DFAF98AB26}" type="presParOf" srcId="{5B697FED-180A-451E-9BFB-502096E7C425}" destId="{D17BE945-A087-4B4B-B245-E4132403451C}" srcOrd="5" destOrd="0" presId="urn:microsoft.com/office/officeart/2005/8/layout/cycle5"/>
    <dgm:cxn modelId="{558D5605-E4C3-4F79-8352-A668EC61FFE6}" type="presParOf" srcId="{5B697FED-180A-451E-9BFB-502096E7C425}" destId="{46765E67-570C-4804-AF37-30D43BD586AF}" srcOrd="6" destOrd="0" presId="urn:microsoft.com/office/officeart/2005/8/layout/cycle5"/>
    <dgm:cxn modelId="{051013C6-9C88-40A8-802A-6D8623F07AF3}" type="presParOf" srcId="{5B697FED-180A-451E-9BFB-502096E7C425}" destId="{A6D6FE45-1079-49EB-B1AC-9EDF68476CE9}" srcOrd="7" destOrd="0" presId="urn:microsoft.com/office/officeart/2005/8/layout/cycle5"/>
    <dgm:cxn modelId="{DBF03590-0DA8-4004-87F1-92B634D7A955}" type="presParOf" srcId="{5B697FED-180A-451E-9BFB-502096E7C425}" destId="{6F0EC5B5-183C-4F91-B118-748114C44B53}" srcOrd="8" destOrd="0" presId="urn:microsoft.com/office/officeart/2005/8/layout/cycle5"/>
    <dgm:cxn modelId="{FC50D28A-90D0-4F37-A0D0-90F436B796A7}" type="presParOf" srcId="{5B697FED-180A-451E-9BFB-502096E7C425}" destId="{E7FD54D2-5F97-4F75-90C8-AA4F94B01EF0}" srcOrd="9" destOrd="0" presId="urn:microsoft.com/office/officeart/2005/8/layout/cycle5"/>
    <dgm:cxn modelId="{C4F58EE9-B712-4C08-BC24-344F81BB4170}" type="presParOf" srcId="{5B697FED-180A-451E-9BFB-502096E7C425}" destId="{0DD94021-93D9-4657-B02D-562137B774A1}" srcOrd="10" destOrd="0" presId="urn:microsoft.com/office/officeart/2005/8/layout/cycle5"/>
    <dgm:cxn modelId="{459B4950-55B2-48D7-B4D6-533173B1704B}" type="presParOf" srcId="{5B697FED-180A-451E-9BFB-502096E7C425}" destId="{A2EB170E-8BBB-4811-B7E4-B773D0684A06}" srcOrd="11" destOrd="0" presId="urn:microsoft.com/office/officeart/2005/8/layout/cycle5"/>
    <dgm:cxn modelId="{36ADC628-45C2-438C-8B85-93082E840E00}" type="presParOf" srcId="{5B697FED-180A-451E-9BFB-502096E7C425}" destId="{CACB0F85-CE68-47A1-A3AE-CF1E827BAEE3}" srcOrd="12" destOrd="0" presId="urn:microsoft.com/office/officeart/2005/8/layout/cycle5"/>
    <dgm:cxn modelId="{EA9E9039-FE5F-478F-B7E9-E15FD2B0C300}" type="presParOf" srcId="{5B697FED-180A-451E-9BFB-502096E7C425}" destId="{7623F1EB-A943-4BB4-AF93-B52F5F4C2C3B}" srcOrd="13" destOrd="0" presId="urn:microsoft.com/office/officeart/2005/8/layout/cycle5"/>
    <dgm:cxn modelId="{3B173EF0-9644-4ED4-977E-8F507D397ECF}" type="presParOf" srcId="{5B697FED-180A-451E-9BFB-502096E7C425}" destId="{DD66C3FD-2E2C-4E2F-B32C-BE8ADCC726F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EA8BA-0C6B-4839-AF26-8D260B3DFBA2}">
      <dsp:nvSpPr>
        <dsp:cNvPr id="0" name=""/>
        <dsp:cNvSpPr/>
      </dsp:nvSpPr>
      <dsp:spPr>
        <a:xfrm rot="5400000">
          <a:off x="-181297" y="183213"/>
          <a:ext cx="1208650" cy="8460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/>
              <a:ea typeface="ＭＳ Ｐゴシック"/>
            </a:rPr>
            <a:t>Acute Care</a:t>
          </a:r>
          <a:endParaRPr lang="en-US" sz="1100" kern="1200" dirty="0"/>
        </a:p>
      </dsp:txBody>
      <dsp:txXfrm rot="-5400000">
        <a:off x="1" y="424944"/>
        <a:ext cx="846055" cy="362595"/>
      </dsp:txXfrm>
    </dsp:sp>
    <dsp:sp modelId="{A8E4C3B1-E825-4F01-ACE5-FC10274AF1ED}">
      <dsp:nvSpPr>
        <dsp:cNvPr id="0" name=""/>
        <dsp:cNvSpPr/>
      </dsp:nvSpPr>
      <dsp:spPr>
        <a:xfrm rot="5400000">
          <a:off x="4251624" y="-3403653"/>
          <a:ext cx="785622" cy="759676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Verdana"/>
              <a:ea typeface="ＭＳ Ｐゴシック"/>
            </a:rPr>
            <a:t>Internal/Family Medicine HH Inpatient Pharmacy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Verdana"/>
              <a:ea typeface="ＭＳ Ｐゴシック"/>
            </a:rPr>
            <a:t>Infectious Disease Consult Service</a:t>
          </a:r>
          <a:endParaRPr lang="en-US" sz="2200" kern="1200" dirty="0"/>
        </a:p>
      </dsp:txBody>
      <dsp:txXfrm rot="-5400000">
        <a:off x="846055" y="40267"/>
        <a:ext cx="7558410" cy="708920"/>
      </dsp:txXfrm>
    </dsp:sp>
    <dsp:sp modelId="{95E4A0E6-2DEE-4D4C-B262-1F0C52B064FB}">
      <dsp:nvSpPr>
        <dsp:cNvPr id="0" name=""/>
        <dsp:cNvSpPr/>
      </dsp:nvSpPr>
      <dsp:spPr>
        <a:xfrm rot="5400000">
          <a:off x="-181297" y="1244604"/>
          <a:ext cx="1208650" cy="8460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/>
              <a:ea typeface="ＭＳ Ｐゴシック"/>
            </a:rPr>
            <a:t>Ambulatory Care</a:t>
          </a:r>
          <a:endParaRPr lang="en-US" sz="1100" kern="1200" dirty="0"/>
        </a:p>
      </dsp:txBody>
      <dsp:txXfrm rot="-5400000">
        <a:off x="1" y="1486335"/>
        <a:ext cx="846055" cy="362595"/>
      </dsp:txXfrm>
    </dsp:sp>
    <dsp:sp modelId="{90D3DC60-8D9A-4887-B7FE-5ED83C7C63BC}">
      <dsp:nvSpPr>
        <dsp:cNvPr id="0" name=""/>
        <dsp:cNvSpPr/>
      </dsp:nvSpPr>
      <dsp:spPr>
        <a:xfrm rot="5400000">
          <a:off x="4251624" y="-2342262"/>
          <a:ext cx="785622" cy="759676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Verdana"/>
              <a:ea typeface="ＭＳ Ｐゴシック"/>
            </a:rPr>
            <a:t>Highland Family Medicine Clinic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Verdana"/>
              <a:ea typeface="ＭＳ Ｐゴシック"/>
            </a:rPr>
            <a:t>Strong Ties Pharmacy</a:t>
          </a:r>
          <a:endParaRPr lang="en-US" sz="2200" kern="1200" dirty="0"/>
        </a:p>
      </dsp:txBody>
      <dsp:txXfrm rot="-5400000">
        <a:off x="846055" y="1101658"/>
        <a:ext cx="7558410" cy="708920"/>
      </dsp:txXfrm>
    </dsp:sp>
    <dsp:sp modelId="{18535236-8C53-4A15-B91A-F82B634E6465}">
      <dsp:nvSpPr>
        <dsp:cNvPr id="0" name=""/>
        <dsp:cNvSpPr/>
      </dsp:nvSpPr>
      <dsp:spPr>
        <a:xfrm rot="5400000">
          <a:off x="-181297" y="2305995"/>
          <a:ext cx="1208650" cy="8460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/>
              <a:ea typeface="ＭＳ Ｐゴシック"/>
            </a:rPr>
            <a:t>Community</a:t>
          </a:r>
          <a:endParaRPr lang="en-US" sz="1100" kern="1200" dirty="0"/>
        </a:p>
      </dsp:txBody>
      <dsp:txXfrm rot="-5400000">
        <a:off x="1" y="2547726"/>
        <a:ext cx="846055" cy="362595"/>
      </dsp:txXfrm>
    </dsp:sp>
    <dsp:sp modelId="{90082563-BFA1-4976-9408-5F077E01C43C}">
      <dsp:nvSpPr>
        <dsp:cNvPr id="0" name=""/>
        <dsp:cNvSpPr/>
      </dsp:nvSpPr>
      <dsp:spPr>
        <a:xfrm rot="5400000">
          <a:off x="4251624" y="-1280871"/>
          <a:ext cx="785622" cy="759676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Verdana"/>
              <a:ea typeface="ＭＳ Ｐゴシック"/>
            </a:rPr>
            <a:t>HH Outpatient Pharmacy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Verdana"/>
              <a:ea typeface="ＭＳ Ｐゴシック"/>
            </a:rPr>
            <a:t>South Wedge Pharmacy</a:t>
          </a:r>
          <a:endParaRPr lang="en-US" sz="2200" kern="1200" dirty="0"/>
        </a:p>
      </dsp:txBody>
      <dsp:txXfrm rot="-5400000">
        <a:off x="846055" y="2163049"/>
        <a:ext cx="7558410" cy="708920"/>
      </dsp:txXfrm>
    </dsp:sp>
    <dsp:sp modelId="{CD40761C-CF88-48E1-91A6-A2240312A6A7}">
      <dsp:nvSpPr>
        <dsp:cNvPr id="0" name=""/>
        <dsp:cNvSpPr/>
      </dsp:nvSpPr>
      <dsp:spPr>
        <a:xfrm rot="5400000">
          <a:off x="-181297" y="3367386"/>
          <a:ext cx="1208650" cy="8460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/>
              <a:ea typeface="ＭＳ Ｐゴシック"/>
            </a:rPr>
            <a:t>Health Systems</a:t>
          </a:r>
        </a:p>
      </dsp:txBody>
      <dsp:txXfrm rot="-5400000">
        <a:off x="1" y="3609117"/>
        <a:ext cx="846055" cy="362595"/>
      </dsp:txXfrm>
    </dsp:sp>
    <dsp:sp modelId="{8807BDF0-28DE-41DF-A5DD-E2279DD7C385}">
      <dsp:nvSpPr>
        <dsp:cNvPr id="0" name=""/>
        <dsp:cNvSpPr/>
      </dsp:nvSpPr>
      <dsp:spPr>
        <a:xfrm rot="5400000">
          <a:off x="4251624" y="-219480"/>
          <a:ext cx="785622" cy="759676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Verdana"/>
              <a:ea typeface="ＭＳ Ｐゴシック"/>
            </a:rPr>
            <a:t>Multiple preceptors available – HH Inpatient Pharmacy</a:t>
          </a:r>
        </a:p>
      </dsp:txBody>
      <dsp:txXfrm rot="-5400000">
        <a:off x="846055" y="3224440"/>
        <a:ext cx="7558410" cy="708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1D894-C6FB-4441-8A2B-5C4437D9728B}">
      <dsp:nvSpPr>
        <dsp:cNvPr id="0" name=""/>
        <dsp:cNvSpPr/>
      </dsp:nvSpPr>
      <dsp:spPr>
        <a:xfrm>
          <a:off x="3429130" y="1541"/>
          <a:ext cx="1326889" cy="862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/>
              <a:ea typeface="ＭＳ Ｐゴシック"/>
            </a:rPr>
            <a:t>Project Idea</a:t>
          </a:r>
          <a:endParaRPr lang="en-US" sz="1500" kern="1200" dirty="0"/>
        </a:p>
      </dsp:txBody>
      <dsp:txXfrm>
        <a:off x="3471233" y="43644"/>
        <a:ext cx="1242683" cy="778272"/>
      </dsp:txXfrm>
    </dsp:sp>
    <dsp:sp modelId="{3FE0C00A-F87E-43DC-81E7-955AF1E859BA}">
      <dsp:nvSpPr>
        <dsp:cNvPr id="0" name=""/>
        <dsp:cNvSpPr/>
      </dsp:nvSpPr>
      <dsp:spPr>
        <a:xfrm>
          <a:off x="2368461" y="432780"/>
          <a:ext cx="3448226" cy="3448226"/>
        </a:xfrm>
        <a:custGeom>
          <a:avLst/>
          <a:gdLst/>
          <a:ahLst/>
          <a:cxnLst/>
          <a:rect l="0" t="0" r="0" b="0"/>
          <a:pathLst>
            <a:path>
              <a:moveTo>
                <a:pt x="2565554" y="219273"/>
              </a:moveTo>
              <a:arcTo wR="1724113" hR="1724113" stAng="17952722" swAng="12126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5B06-675F-414A-8C1F-0A45E9B1F007}">
      <dsp:nvSpPr>
        <dsp:cNvPr id="0" name=""/>
        <dsp:cNvSpPr/>
      </dsp:nvSpPr>
      <dsp:spPr>
        <a:xfrm>
          <a:off x="5068859" y="1192874"/>
          <a:ext cx="1326889" cy="862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/>
              <a:ea typeface="ＭＳ Ｐゴシック"/>
            </a:rPr>
            <a:t>Data Collection</a:t>
          </a:r>
          <a:endParaRPr lang="en-US" sz="1500" kern="1200" dirty="0"/>
        </a:p>
      </dsp:txBody>
      <dsp:txXfrm>
        <a:off x="5110962" y="1234977"/>
        <a:ext cx="1242683" cy="778272"/>
      </dsp:txXfrm>
    </dsp:sp>
    <dsp:sp modelId="{D17BE945-A087-4B4B-B245-E4132403451C}">
      <dsp:nvSpPr>
        <dsp:cNvPr id="0" name=""/>
        <dsp:cNvSpPr/>
      </dsp:nvSpPr>
      <dsp:spPr>
        <a:xfrm>
          <a:off x="2368461" y="432780"/>
          <a:ext cx="3448226" cy="3448226"/>
        </a:xfrm>
        <a:custGeom>
          <a:avLst/>
          <a:gdLst/>
          <a:ahLst/>
          <a:cxnLst/>
          <a:rect l="0" t="0" r="0" b="0"/>
          <a:pathLst>
            <a:path>
              <a:moveTo>
                <a:pt x="3444103" y="1843275"/>
              </a:moveTo>
              <a:arcTo wR="1724113" hR="1724113" stAng="21837789" swAng="1360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65E67-570C-4804-AF37-30D43BD586AF}">
      <dsp:nvSpPr>
        <dsp:cNvPr id="0" name=""/>
        <dsp:cNvSpPr/>
      </dsp:nvSpPr>
      <dsp:spPr>
        <a:xfrm>
          <a:off x="4442538" y="3120491"/>
          <a:ext cx="1326889" cy="862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/>
              <a:ea typeface="ＭＳ Ｐゴシック"/>
            </a:rPr>
            <a:t>Abstract Submission</a:t>
          </a:r>
          <a:endParaRPr lang="en-US" sz="1500" kern="1200" dirty="0"/>
        </a:p>
      </dsp:txBody>
      <dsp:txXfrm>
        <a:off x="4484641" y="3162594"/>
        <a:ext cx="1242683" cy="778272"/>
      </dsp:txXfrm>
    </dsp:sp>
    <dsp:sp modelId="{6F0EC5B5-183C-4F91-B118-748114C44B53}">
      <dsp:nvSpPr>
        <dsp:cNvPr id="0" name=""/>
        <dsp:cNvSpPr/>
      </dsp:nvSpPr>
      <dsp:spPr>
        <a:xfrm>
          <a:off x="2368461" y="432780"/>
          <a:ext cx="3448226" cy="3448226"/>
        </a:xfrm>
        <a:custGeom>
          <a:avLst/>
          <a:gdLst/>
          <a:ahLst/>
          <a:cxnLst/>
          <a:rect l="0" t="0" r="0" b="0"/>
          <a:pathLst>
            <a:path>
              <a:moveTo>
                <a:pt x="1936002" y="3435156"/>
              </a:moveTo>
              <a:arcTo wR="1724113" hR="1724113" stAng="4976437" swAng="8471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D54D2-5F97-4F75-90C8-AA4F94B01EF0}">
      <dsp:nvSpPr>
        <dsp:cNvPr id="0" name=""/>
        <dsp:cNvSpPr/>
      </dsp:nvSpPr>
      <dsp:spPr>
        <a:xfrm>
          <a:off x="2415721" y="3120491"/>
          <a:ext cx="1326889" cy="862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/>
              <a:ea typeface="ＭＳ Ｐゴシック"/>
            </a:rPr>
            <a:t>Develop Poster</a:t>
          </a:r>
          <a:endParaRPr lang="en-US" sz="1500" kern="1200" dirty="0"/>
        </a:p>
      </dsp:txBody>
      <dsp:txXfrm>
        <a:off x="2457824" y="3162594"/>
        <a:ext cx="1242683" cy="778272"/>
      </dsp:txXfrm>
    </dsp:sp>
    <dsp:sp modelId="{A2EB170E-8BBB-4811-B7E4-B773D0684A06}">
      <dsp:nvSpPr>
        <dsp:cNvPr id="0" name=""/>
        <dsp:cNvSpPr/>
      </dsp:nvSpPr>
      <dsp:spPr>
        <a:xfrm>
          <a:off x="2368461" y="432780"/>
          <a:ext cx="3448226" cy="3448226"/>
        </a:xfrm>
        <a:custGeom>
          <a:avLst/>
          <a:gdLst/>
          <a:ahLst/>
          <a:cxnLst/>
          <a:rect l="0" t="0" r="0" b="0"/>
          <a:pathLst>
            <a:path>
              <a:moveTo>
                <a:pt x="183027" y="2497172"/>
              </a:moveTo>
              <a:arcTo wR="1724113" hR="1724113" stAng="9201608" swAng="1360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B0F85-CE68-47A1-A3AE-CF1E827BAEE3}">
      <dsp:nvSpPr>
        <dsp:cNvPr id="0" name=""/>
        <dsp:cNvSpPr/>
      </dsp:nvSpPr>
      <dsp:spPr>
        <a:xfrm>
          <a:off x="1789401" y="1192874"/>
          <a:ext cx="1326889" cy="862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/>
              <a:ea typeface="ＭＳ Ｐゴシック"/>
            </a:rPr>
            <a:t>Present Results</a:t>
          </a:r>
          <a:endParaRPr lang="en-US" sz="1500" kern="1200" dirty="0"/>
        </a:p>
      </dsp:txBody>
      <dsp:txXfrm>
        <a:off x="1831504" y="1234977"/>
        <a:ext cx="1242683" cy="778272"/>
      </dsp:txXfrm>
    </dsp:sp>
    <dsp:sp modelId="{DD66C3FD-2E2C-4E2F-B32C-BE8ADCC726F1}">
      <dsp:nvSpPr>
        <dsp:cNvPr id="0" name=""/>
        <dsp:cNvSpPr/>
      </dsp:nvSpPr>
      <dsp:spPr>
        <a:xfrm>
          <a:off x="2368461" y="432780"/>
          <a:ext cx="3448226" cy="3448226"/>
        </a:xfrm>
        <a:custGeom>
          <a:avLst/>
          <a:gdLst/>
          <a:ahLst/>
          <a:cxnLst/>
          <a:rect l="0" t="0" r="0" b="0"/>
          <a:pathLst>
            <a:path>
              <a:moveTo>
                <a:pt x="414588" y="602635"/>
              </a:moveTo>
              <a:arcTo wR="1724113" hR="1724113" stAng="13234607" swAng="12126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685800"/>
            <a:ext cx="46863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5CA50DD-AF42-404F-8574-F3017F4CF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0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EFCA5-B346-B545-AEF0-481EE461BB84}" type="slidenum">
              <a:rPr lang="en-US"/>
              <a:pPr/>
              <a:t>1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F1501-F633-2643-8B6A-3481BB047980}" type="slidenum">
              <a:rPr lang="en-US"/>
              <a:pPr/>
              <a:t>2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F1501-F633-2643-8B6A-3481BB047980}" type="slidenum">
              <a:rPr lang="en-US"/>
              <a:pPr/>
              <a:t>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Verdana"/>
                <a:ea typeface="ＭＳ Ｐゴシック"/>
              </a:rPr>
              <a:t>Four cores with 1 or more electives</a:t>
            </a:r>
          </a:p>
        </p:txBody>
      </p:sp>
    </p:spTree>
    <p:extLst>
      <p:ext uri="{BB962C8B-B14F-4D97-AF65-F5344CB8AC3E}">
        <p14:creationId xmlns:p14="http://schemas.microsoft.com/office/powerpoint/2010/main" val="23772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Typically leads to presentation at Midyear as well as to other committees at the hospital; potential for publication depending on the year/topics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Previous topics: naloxone, </a:t>
            </a:r>
            <a:r>
              <a:rPr lang="en-US" dirty="0" err="1">
                <a:latin typeface="Calibri"/>
                <a:ea typeface="Calibri"/>
                <a:cs typeface="Calibri"/>
              </a:rPr>
              <a:t>vanco</a:t>
            </a:r>
            <a:r>
              <a:rPr lang="en-US" dirty="0">
                <a:latin typeface="Calibri"/>
                <a:ea typeface="Calibri"/>
                <a:cs typeface="Calibri"/>
              </a:rPr>
              <a:t>/contrast AKI, iron sucrose DUE, currently </a:t>
            </a:r>
            <a:r>
              <a:rPr lang="en-US" dirty="0" err="1">
                <a:latin typeface="Calibri"/>
                <a:ea typeface="Calibri"/>
                <a:cs typeface="Calibri"/>
              </a:rPr>
              <a:t>CDiff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A50DD-AF42-404F-8574-F3017F4CF075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A50DD-AF42-404F-8574-F3017F4CF07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Slide HH_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001000" cy="1143000"/>
          </a:xfrm>
        </p:spPr>
        <p:txBody>
          <a:bodyPr/>
          <a:lstStyle>
            <a:lvl1pPr algn="ctr">
              <a:defRPr sz="36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29400" cy="1752600"/>
          </a:xfrm>
        </p:spPr>
        <p:txBody>
          <a:bodyPr/>
          <a:lstStyle>
            <a:lvl1pPr marL="0" indent="0" algn="ctr">
              <a:buFont typeface="Verdana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23DA57-09BA-5E46-895B-6A6378F2F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2613" y="177800"/>
            <a:ext cx="2046287" cy="5094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177800"/>
            <a:ext cx="5986463" cy="5094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00FCA8-2BA9-484F-AB75-287A2E714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3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9F67A-180A-064A-BCB2-3445F0546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406900"/>
            <a:ext cx="79676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906713"/>
            <a:ext cx="79676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9877F3-BBCC-6F43-89F3-245612BCF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230313"/>
            <a:ext cx="4016375" cy="404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30313"/>
            <a:ext cx="4016375" cy="404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4F47B8-844D-0D41-89CA-3083663FE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359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535113"/>
            <a:ext cx="4141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174875"/>
            <a:ext cx="41417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0913" y="1535113"/>
            <a:ext cx="4143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2174875"/>
            <a:ext cx="4143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2C40EF-4E06-EA4E-BB51-F056CF121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487537-F83A-D749-9408-87ED41770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5305B-CD87-E04A-B32F-3A8EC117A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8451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950" y="273050"/>
            <a:ext cx="5240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30845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A89B83-4CE4-C547-B0C4-C00AE2C28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738" y="4800600"/>
            <a:ext cx="562451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6738" y="612775"/>
            <a:ext cx="56245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738" y="5367338"/>
            <a:ext cx="562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F347B-18F8-A047-91FA-0850A27DF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 3 HH_PPT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2650" y="177800"/>
            <a:ext cx="8086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230313"/>
            <a:ext cx="818515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688" y="5399088"/>
            <a:ext cx="38496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28688">
              <a:lnSpc>
                <a:spcPct val="110000"/>
              </a:lnSpc>
              <a:spcBef>
                <a:spcPct val="20000"/>
              </a:spcBef>
              <a:defRPr sz="900"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5613" y="5367338"/>
            <a:ext cx="2189162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833438">
              <a:lnSpc>
                <a:spcPct val="110000"/>
              </a:lnSpc>
              <a:defRPr sz="1100"/>
            </a:lvl1pPr>
          </a:lstStyle>
          <a:p>
            <a:fld id="{E84A5E1E-503D-6549-8C31-EC64C49799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</a:defRPr>
      </a:lvl2pPr>
      <a:lvl3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</a:defRPr>
      </a:lvl3pPr>
      <a:lvl4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</a:defRPr>
      </a:lvl4pPr>
      <a:lvl5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</a:defRPr>
      </a:lvl5pPr>
      <a:lvl6pPr marL="4572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107950" indent="-107950" algn="l" defTabSz="928688" rtl="0" eaLnBrk="1" fontAlgn="base" hangingPunct="1">
        <a:lnSpc>
          <a:spcPct val="140000"/>
        </a:lnSpc>
        <a:spcBef>
          <a:spcPct val="50000"/>
        </a:spcBef>
        <a:spcAft>
          <a:spcPct val="0"/>
        </a:spcAft>
        <a:buFont typeface="Verdana" charset="0"/>
        <a:buChar char=" 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373063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636588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890588" indent="-149225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4pPr>
      <a:lvl5pPr marL="11557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5pPr>
      <a:lvl6pPr marL="16129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6pPr>
      <a:lvl7pPr marL="20701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7pPr>
      <a:lvl8pPr marL="25273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8pPr>
      <a:lvl9pPr marL="29845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8056" y="2286000"/>
            <a:ext cx="8421624" cy="1143000"/>
          </a:xfrm>
        </p:spPr>
        <p:txBody>
          <a:bodyPr anchor="ctr"/>
          <a:lstStyle/>
          <a:p>
            <a:r>
              <a:rPr lang="en-US" dirty="0"/>
              <a:t>Highland Hospital Longitudinal Program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UR Medicine - Rochester, NY</a:t>
            </a:r>
          </a:p>
          <a:p>
            <a:r>
              <a:rPr lang="en-US" dirty="0"/>
              <a:t>Melanie </a:t>
            </a:r>
            <a:r>
              <a:rPr lang="en-US" dirty="0" err="1"/>
              <a:t>Lintala</a:t>
            </a:r>
            <a:r>
              <a:rPr lang="en-US" dirty="0"/>
              <a:t>, PharmD, BCPS melanie_lintala1@urmc.Rochester.edu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Highland Hospital Info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0"/>
              <a:buChar char="v"/>
            </a:pPr>
            <a:r>
              <a:rPr lang="en-US" dirty="0"/>
              <a:t>261-bed licensed acute care community hospital</a:t>
            </a:r>
          </a:p>
          <a:p>
            <a:pPr marL="285750" indent="-285750">
              <a:buFont typeface="Wingdings" charset="0"/>
              <a:buChar char="v"/>
            </a:pPr>
            <a:r>
              <a:rPr lang="en-US" dirty="0"/>
              <a:t>Known for: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Comprehensive women's services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Nationally ranked geriatrics program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Joint and gastric bypass surgery programs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Extensive community involvement with network of PCPs</a:t>
            </a:r>
          </a:p>
          <a:p>
            <a:pPr>
              <a:buFont typeface="Wingdings" charset="0"/>
              <a:buChar char="v"/>
            </a:pPr>
            <a:r>
              <a:rPr lang="en-US" dirty="0"/>
              <a:t> Team of ~25 pharmacists inpatient, including 2 PGY1 residents, plus ~10 other pharmacists throughout system locations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FB898-669C-A741-88A3-41A35FCB479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Rotations</a:t>
            </a:r>
          </a:p>
        </p:txBody>
      </p:sp>
      <p:graphicFrame>
        <p:nvGraphicFramePr>
          <p:cNvPr id="38060" name="Diagram 38059" descr="Core rotations">
            <a:extLst>
              <a:ext uri="{FF2B5EF4-FFF2-40B4-BE49-F238E27FC236}">
                <a16:creationId xmlns:a16="http://schemas.microsoft.com/office/drawing/2014/main" id="{296A3308-9492-7760-B9E2-1D6E92192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792504"/>
              </p:ext>
            </p:extLst>
          </p:nvPr>
        </p:nvGraphicFramePr>
        <p:xfrm>
          <a:off x="464892" y="1230672"/>
          <a:ext cx="8442817" cy="439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FB898-669C-A741-88A3-41A35FCB479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8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B30F-E185-379E-3783-738FB449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Electives Offered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66014-F26E-0206-B99C-E816C942E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v"/>
            </a:pPr>
            <a:r>
              <a:rPr lang="en-US" sz="2000" dirty="0"/>
              <a:t> Infectious Disease</a:t>
            </a:r>
            <a:endParaRPr lang="en-US" sz="2000"/>
          </a:p>
          <a:p>
            <a:pPr>
              <a:buFont typeface="Wingdings" charset="0"/>
              <a:buChar char="v"/>
            </a:pPr>
            <a:r>
              <a:rPr lang="en-US" sz="2000" dirty="0"/>
              <a:t> Antimicrobial Stewardship</a:t>
            </a:r>
            <a:endParaRPr lang="en-US" sz="2000"/>
          </a:p>
          <a:p>
            <a:pPr>
              <a:buFont typeface="Wingdings" charset="0"/>
              <a:buChar char="v"/>
            </a:pPr>
            <a:r>
              <a:rPr lang="en-US" sz="2000" dirty="0"/>
              <a:t> Transitions of Care</a:t>
            </a:r>
          </a:p>
          <a:p>
            <a:pPr>
              <a:buFont typeface="Wingdings" charset="0"/>
              <a:buChar char="v"/>
            </a:pPr>
            <a:r>
              <a:rPr lang="en-US" sz="2000" dirty="0"/>
              <a:t> Critical Care</a:t>
            </a:r>
            <a:endParaRPr lang="en-US" sz="2000"/>
          </a:p>
          <a:p>
            <a:pPr>
              <a:buFont typeface="Wingdings" charset="0"/>
              <a:buChar char="v"/>
            </a:pPr>
            <a:r>
              <a:rPr lang="en-US" sz="2000" dirty="0"/>
              <a:t> Administration</a:t>
            </a:r>
          </a:p>
          <a:p>
            <a:pPr>
              <a:buFont typeface="Wingdings" charset="0"/>
              <a:buChar char="v"/>
            </a:pPr>
            <a:r>
              <a:rPr lang="en-US" sz="2000" dirty="0"/>
              <a:t> Emergency Department</a:t>
            </a:r>
            <a:endParaRPr lang="en-US" sz="20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B199D-ACA0-688E-7880-70E5621DF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9F67A-180A-064A-BCB2-3445F054625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2A90-798E-A77F-6DDF-728781A5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*Midyear Project*</a:t>
            </a:r>
          </a:p>
        </p:txBody>
      </p:sp>
      <p:graphicFrame>
        <p:nvGraphicFramePr>
          <p:cNvPr id="5" name="Content Placeholder 4" descr="Midyear project">
            <a:extLst>
              <a:ext uri="{FF2B5EF4-FFF2-40B4-BE49-F238E27FC236}">
                <a16:creationId xmlns:a16="http://schemas.microsoft.com/office/drawing/2014/main" id="{063F7D94-E1DA-A453-74D2-62B1B3902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682239"/>
              </p:ext>
            </p:extLst>
          </p:nvPr>
        </p:nvGraphicFramePr>
        <p:xfrm>
          <a:off x="413192" y="1230313"/>
          <a:ext cx="8185150" cy="404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F7361-0379-4CD5-905E-D28FF3F00C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9F67A-180A-064A-BCB2-3445F054625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C2A6-6A6B-6A61-FFEC-E3282966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UR Scholars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02E9-1BB4-2E6A-6082-214257E2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/>
          </a:p>
          <a:p>
            <a:pPr>
              <a:buFont typeface="Wingdings" charset="0"/>
              <a:buChar char="v"/>
            </a:pPr>
            <a:r>
              <a:rPr lang="en-US" dirty="0"/>
              <a:t>Multiple sessions throughout the year</a:t>
            </a:r>
          </a:p>
          <a:p>
            <a:pPr>
              <a:buFont typeface="Wingdings" charset="0"/>
              <a:buChar char="v"/>
            </a:pPr>
            <a:r>
              <a:rPr lang="en-US" dirty="0"/>
              <a:t> Previous topics: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Working up patients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Giving effective presentations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Medication safety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Interview tips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Preparing for Midyear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44680-8599-C104-6974-EFDCA4D9F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9F67A-180A-064A-BCB2-3445F054625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75A9-B685-F01E-7DA1-D0C21B77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6868-43BB-1D72-14F1-3B9760DC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charset="0"/>
              <a:buChar char="v"/>
            </a:pPr>
            <a:r>
              <a:rPr lang="en-US" dirty="0"/>
              <a:t> Reach out to Melanie </a:t>
            </a:r>
            <a:r>
              <a:rPr lang="en-US" dirty="0" err="1"/>
              <a:t>Lintala</a:t>
            </a:r>
            <a:r>
              <a:rPr lang="en-US" dirty="0"/>
              <a:t> with any questions</a:t>
            </a:r>
          </a:p>
          <a:p>
            <a:pPr marL="372745" lvl="1">
              <a:buFont typeface="Wingdings" charset="0"/>
              <a:buChar char="v"/>
            </a:pPr>
            <a:r>
              <a:rPr lang="en-US" dirty="0"/>
              <a:t> Melanie_Lintala1@urmc.rochester.edu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D5F8D-5CE3-AE75-86DE-1B1BB29DD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9F67A-180A-064A-BCB2-3445F054625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1541C4-25FC-16C0-F30D-941699467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50" y="-739775"/>
            <a:ext cx="8086725" cy="739775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Highland Hospital</a:t>
            </a:r>
          </a:p>
        </p:txBody>
      </p:sp>
      <p:pic>
        <p:nvPicPr>
          <p:cNvPr id="2" name="Picture 1" descr="UR Medicine Highland Hospit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4728E-181B-5349-8CF1-B6B3A5E6004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MC_Template3">
  <a:themeElements>
    <a:clrScheme name="Office Theme 1">
      <a:dk1>
        <a:srgbClr val="000000"/>
      </a:dk1>
      <a:lt1>
        <a:srgbClr val="FFFFFF"/>
      </a:lt1>
      <a:dk2>
        <a:srgbClr val="00467F"/>
      </a:dk2>
      <a:lt2>
        <a:srgbClr val="FFDD00"/>
      </a:lt2>
      <a:accent1>
        <a:srgbClr val="73C167"/>
      </a:accent1>
      <a:accent2>
        <a:srgbClr val="F89828"/>
      </a:accent2>
      <a:accent3>
        <a:srgbClr val="FFFFFF"/>
      </a:accent3>
      <a:accent4>
        <a:srgbClr val="000000"/>
      </a:accent4>
      <a:accent5>
        <a:srgbClr val="BCDDB8"/>
      </a:accent5>
      <a:accent6>
        <a:srgbClr val="E18923"/>
      </a:accent6>
      <a:hlink>
        <a:srgbClr val="EE3224"/>
      </a:hlink>
      <a:folHlink>
        <a:srgbClr val="EC008C"/>
      </a:folHlink>
    </a:clrScheme>
    <a:fontScheme name="Office Them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467F"/>
        </a:dk2>
        <a:lt2>
          <a:srgbClr val="FFDD00"/>
        </a:lt2>
        <a:accent1>
          <a:srgbClr val="73C167"/>
        </a:accent1>
        <a:accent2>
          <a:srgbClr val="F89828"/>
        </a:accent2>
        <a:accent3>
          <a:srgbClr val="FFFFFF"/>
        </a:accent3>
        <a:accent4>
          <a:srgbClr val="000000"/>
        </a:accent4>
        <a:accent5>
          <a:srgbClr val="BCDDB8"/>
        </a:accent5>
        <a:accent6>
          <a:srgbClr val="E18923"/>
        </a:accent6>
        <a:hlink>
          <a:srgbClr val="EE3224"/>
        </a:hlink>
        <a:folHlink>
          <a:srgbClr val="EC00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7698B535E484693BD8949ECA84292" ma:contentTypeVersion="2" ma:contentTypeDescription="Create a new document." ma:contentTypeScope="" ma:versionID="6b16a347a769396d3654c8a5e1cfbc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FBCD6D-B27C-49BF-868A-71DC995DF3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187D3B-2E38-44A7-9213-5EF0BAEB6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4EDE44-C397-4D21-8277-3B3E0A4F2870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URMC_Template3.pot</Template>
  <TotalTime>1633</TotalTime>
  <Words>272</Words>
  <Application>Microsoft Office PowerPoint</Application>
  <PresentationFormat>Custom</PresentationFormat>
  <Paragraphs>65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Verdana</vt:lpstr>
      <vt:lpstr>Wingdings</vt:lpstr>
      <vt:lpstr>URMC_Template3</vt:lpstr>
      <vt:lpstr>Highland Hospital Longitudinal Program</vt:lpstr>
      <vt:lpstr>Highland Hospital Info</vt:lpstr>
      <vt:lpstr>Core Rotations</vt:lpstr>
      <vt:lpstr>Electives Offered</vt:lpstr>
      <vt:lpstr>*Midyear Project*</vt:lpstr>
      <vt:lpstr>Collaboration with UR Scholars Program</vt:lpstr>
      <vt:lpstr>Contact</vt:lpstr>
      <vt:lpstr>Highland Hospital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 Duncan</dc:creator>
  <cp:lastModifiedBy>Samantha Nebelecky</cp:lastModifiedBy>
  <cp:revision>225</cp:revision>
  <dcterms:created xsi:type="dcterms:W3CDTF">2008-01-23T20:51:27Z</dcterms:created>
  <dcterms:modified xsi:type="dcterms:W3CDTF">2026-02-12T21:04:50Z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0x0101007AB7698B535E484693BD8949ECA84292</vt:lpwstr>
  </property>
</Properties>
</file>